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CCD92B-1803-FC45-8107-743F7D2C013C}" v="3" dt="2022-06-27T11:11:41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2" autoAdjust="0"/>
    <p:restoredTop sz="96327"/>
  </p:normalViewPr>
  <p:slideViewPr>
    <p:cSldViewPr snapToGrid="0">
      <p:cViewPr varScale="1">
        <p:scale>
          <a:sx n="107" d="100"/>
          <a:sy n="107" d="100"/>
        </p:scale>
        <p:origin x="19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beth Thomassen Larsen" userId="99a5bcea-79e1-46f5-91d1-3afb8d6c9e1d" providerId="ADAL" clId="{BDCCD92B-1803-FC45-8107-743F7D2C013C}"/>
    <pc:docChg chg="modSld modMainMaster">
      <pc:chgData name="Lisbeth Thomassen Larsen" userId="99a5bcea-79e1-46f5-91d1-3afb8d6c9e1d" providerId="ADAL" clId="{BDCCD92B-1803-FC45-8107-743F7D2C013C}" dt="2022-06-27T11:11:41.427" v="6" actId="14826"/>
      <pc:docMkLst>
        <pc:docMk/>
      </pc:docMkLst>
      <pc:sldChg chg="addSp delSp modSp mod">
        <pc:chgData name="Lisbeth Thomassen Larsen" userId="99a5bcea-79e1-46f5-91d1-3afb8d6c9e1d" providerId="ADAL" clId="{BDCCD92B-1803-FC45-8107-743F7D2C013C}" dt="2022-06-27T10:59:06.208" v="5"/>
        <pc:sldMkLst>
          <pc:docMk/>
          <pc:sldMk cId="1764010385" sldId="256"/>
        </pc:sldMkLst>
        <pc:spChg chg="add del mod">
          <ac:chgData name="Lisbeth Thomassen Larsen" userId="99a5bcea-79e1-46f5-91d1-3afb8d6c9e1d" providerId="ADAL" clId="{BDCCD92B-1803-FC45-8107-743F7D2C013C}" dt="2022-06-27T10:59:04.836" v="3"/>
          <ac:spMkLst>
            <pc:docMk/>
            <pc:sldMk cId="1764010385" sldId="256"/>
            <ac:spMk id="4" creationId="{A117D040-34C3-6F05-76FB-DC379D5D19DB}"/>
          </ac:spMkLst>
        </pc:spChg>
        <pc:spChg chg="add del mod">
          <ac:chgData name="Lisbeth Thomassen Larsen" userId="99a5bcea-79e1-46f5-91d1-3afb8d6c9e1d" providerId="ADAL" clId="{BDCCD92B-1803-FC45-8107-743F7D2C013C}" dt="2022-06-27T10:59:06.208" v="5"/>
          <ac:spMkLst>
            <pc:docMk/>
            <pc:sldMk cId="1764010385" sldId="256"/>
            <ac:spMk id="5" creationId="{05D18908-554D-71E1-573C-6844557BF060}"/>
          </ac:spMkLst>
        </pc:spChg>
      </pc:sldChg>
      <pc:sldMasterChg chg="modSldLayout">
        <pc:chgData name="Lisbeth Thomassen Larsen" userId="99a5bcea-79e1-46f5-91d1-3afb8d6c9e1d" providerId="ADAL" clId="{BDCCD92B-1803-FC45-8107-743F7D2C013C}" dt="2022-06-27T11:11:41.427" v="6" actId="14826"/>
        <pc:sldMasterMkLst>
          <pc:docMk/>
          <pc:sldMasterMk cId="454761146" sldId="2147483648"/>
        </pc:sldMasterMkLst>
        <pc:sldLayoutChg chg="modSp">
          <pc:chgData name="Lisbeth Thomassen Larsen" userId="99a5bcea-79e1-46f5-91d1-3afb8d6c9e1d" providerId="ADAL" clId="{BDCCD92B-1803-FC45-8107-743F7D2C013C}" dt="2022-06-27T11:11:41.427" v="6" actId="14826"/>
          <pc:sldLayoutMkLst>
            <pc:docMk/>
            <pc:sldMasterMk cId="454761146" sldId="2147483648"/>
            <pc:sldLayoutMk cId="1909234354" sldId="2147483649"/>
          </pc:sldLayoutMkLst>
          <pc:picChg chg="mod">
            <ac:chgData name="Lisbeth Thomassen Larsen" userId="99a5bcea-79e1-46f5-91d1-3afb8d6c9e1d" providerId="ADAL" clId="{BDCCD92B-1803-FC45-8107-743F7D2C013C}" dt="2022-06-27T11:11:41.427" v="6" actId="14826"/>
            <ac:picMkLst>
              <pc:docMk/>
              <pc:sldMasterMk cId="454761146" sldId="2147483648"/>
              <pc:sldLayoutMk cId="1909234354" sldId="2147483649"/>
              <ac:picMk id="7" creationId="{00000000-0000-0000-0000-000000000000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355833"/>
            <a:ext cx="9144000" cy="2154129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2" y="6124903"/>
            <a:ext cx="9732574" cy="42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23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103587"/>
            <a:ext cx="10515600" cy="938048"/>
          </a:xfrm>
        </p:spPr>
        <p:txBody>
          <a:bodyPr anchor="b"/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2239327"/>
            <a:ext cx="10515600" cy="385032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8061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1142999"/>
            <a:ext cx="10515600" cy="796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2041633"/>
            <a:ext cx="10515600" cy="4135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41" y="385318"/>
            <a:ext cx="2694751" cy="52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76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401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9E88DB8B2F7AE48AA9F6864ADA765EE" ma:contentTypeVersion="16" ma:contentTypeDescription="Opprett et nytt dokument." ma:contentTypeScope="" ma:versionID="bc36dfdf21421cdf0feaf33dce6c62f8">
  <xsd:schema xmlns:xsd="http://www.w3.org/2001/XMLSchema" xmlns:xs="http://www.w3.org/2001/XMLSchema" xmlns:p="http://schemas.microsoft.com/office/2006/metadata/properties" xmlns:ns2="1f2c3272-782e-4d6f-8f7c-c88b0142ba67" xmlns:ns3="71f97b0a-d798-4ab2-bf00-df2a965f3009" targetNamespace="http://schemas.microsoft.com/office/2006/metadata/properties" ma:root="true" ma:fieldsID="d8fa3811cb6fe2c823601b4705ca0f7d" ns2:_="" ns3:_="">
    <xsd:import namespace="1f2c3272-782e-4d6f-8f7c-c88b0142ba67"/>
    <xsd:import namespace="71f97b0a-d798-4ab2-bf00-df2a965f30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c3272-782e-4d6f-8f7c-c88b0142ba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d5ac12ea-e064-4df2-9638-65326f4f9e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97b0a-d798-4ab2-bf00-df2a965f300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cbd0bc5-945e-49b5-a787-4e0a382b477d}" ma:internalName="TaxCatchAll" ma:showField="CatchAllData" ma:web="71f97b0a-d798-4ab2-bf00-df2a965f30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6FFF27-CA01-4104-BF17-388980EE3F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7B0FC9-0FB3-4122-B19F-632124AB5C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c3272-782e-4d6f-8f7c-c88b0142ba67"/>
    <ds:schemaRef ds:uri="71f97b0a-d798-4ab2-bf00-df2a965f30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Office-tema</vt:lpstr>
      <vt:lpstr>PowerPoint-presentasjon</vt:lpstr>
    </vt:vector>
  </TitlesOfParts>
  <Company>Hogskolen i Bergen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Lisbeth Thomassen Larsen</dc:creator>
  <cp:lastModifiedBy>Lisbeth Thomassen Larsen</cp:lastModifiedBy>
  <cp:revision>3</cp:revision>
  <dcterms:created xsi:type="dcterms:W3CDTF">2019-03-13T08:56:37Z</dcterms:created>
  <dcterms:modified xsi:type="dcterms:W3CDTF">2022-06-27T11:11:51Z</dcterms:modified>
</cp:coreProperties>
</file>