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7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2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355833"/>
            <a:ext cx="9144000" cy="2154129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 smtClean="0"/>
              <a:t>Klikk for å redigere undertittelstil i malen</a:t>
            </a:r>
            <a:endParaRPr lang="nb-NO" dirty="0"/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6124903"/>
            <a:ext cx="9732579" cy="420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234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103587"/>
            <a:ext cx="10515600" cy="938048"/>
          </a:xfrm>
        </p:spPr>
        <p:txBody>
          <a:bodyPr anchor="b"/>
          <a:lstStyle>
            <a:lvl1pPr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2239327"/>
            <a:ext cx="10515600" cy="3850323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dirty="0" smtClean="0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680619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1142999"/>
            <a:ext cx="10515600" cy="796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2041633"/>
            <a:ext cx="10515600" cy="41353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Rediger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541" y="385318"/>
            <a:ext cx="2694751" cy="520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76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4010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1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3" baseType="lpstr">
      <vt:lpstr>Arial</vt:lpstr>
      <vt:lpstr>Office-tema</vt:lpstr>
      <vt:lpstr>PowerPoint-presentasjon</vt:lpstr>
    </vt:vector>
  </TitlesOfParts>
  <Company>Hogskolen i Bergen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Lisbeth Thomassen Larsen</dc:creator>
  <cp:lastModifiedBy>Lisbeth Thomassen Larsen</cp:lastModifiedBy>
  <cp:revision>3</cp:revision>
  <dcterms:created xsi:type="dcterms:W3CDTF">2019-03-13T08:56:37Z</dcterms:created>
  <dcterms:modified xsi:type="dcterms:W3CDTF">2019-03-13T09:03:56Z</dcterms:modified>
</cp:coreProperties>
</file>